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86" r:id="rId4"/>
    <p:sldId id="288" r:id="rId5"/>
    <p:sldId id="292" r:id="rId6"/>
    <p:sldId id="293" r:id="rId7"/>
    <p:sldId id="295" r:id="rId8"/>
    <p:sldId id="294" r:id="rId9"/>
    <p:sldId id="287" r:id="rId10"/>
    <p:sldId id="298" r:id="rId11"/>
    <p:sldId id="289" r:id="rId12"/>
    <p:sldId id="290" r:id="rId13"/>
    <p:sldId id="291" r:id="rId14"/>
    <p:sldId id="283" r:id="rId15"/>
    <p:sldId id="296" r:id="rId16"/>
    <p:sldId id="299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40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51521" y="260647"/>
            <a:ext cx="8640960" cy="634589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1435684">
            <a:off x="169001" y="10612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4096196">
            <a:off x="8473229" y="112971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D93EB88F-AB39-431D-A344-27D40B68982B}" type="datetimeFigureOut">
              <a:rPr lang="ko-KR" altLang="en-US" smtClean="0"/>
              <a:t>2016-03-10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E6D4B0B4-C05C-4B30-8983-DF0876AE613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27201" y="1312878"/>
            <a:ext cx="5723468" cy="1828090"/>
          </a:xfrm>
        </p:spPr>
        <p:txBody>
          <a:bodyPr>
            <a:normAutofit fontScale="90000"/>
          </a:bodyPr>
          <a:lstStyle/>
          <a:p>
            <a:r>
              <a:rPr lang="en-US" altLang="ko-KR" sz="12800" dirty="0" err="1" smtClean="0"/>
              <a:t>Kaggeler</a:t>
            </a:r>
            <a:r>
              <a:rPr lang="en-US" altLang="ko-KR" sz="12800" dirty="0" smtClean="0"/>
              <a:t>!</a:t>
            </a:r>
            <a:endParaRPr lang="ko-KR" altLang="en-US" sz="2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6157168" cy="1852618"/>
          </a:xfrm>
        </p:spPr>
        <p:txBody>
          <a:bodyPr/>
          <a:lstStyle/>
          <a:p>
            <a:pPr algn="r"/>
            <a:endParaRPr lang="en-US" altLang="ko-KR" dirty="0" smtClean="0"/>
          </a:p>
          <a:p>
            <a:pPr algn="r"/>
            <a:endParaRPr lang="en-US" altLang="ko-KR" dirty="0" smtClean="0"/>
          </a:p>
          <a:p>
            <a:pPr algn="r"/>
            <a:r>
              <a:rPr lang="ko-KR" altLang="en-US" dirty="0" smtClean="0"/>
              <a:t>김승욱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encaionkim@gmail.com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76214" y="3244334"/>
            <a:ext cx="3020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j-lt"/>
              </a:rPr>
              <a:t>Introduction to </a:t>
            </a:r>
            <a:r>
              <a:rPr lang="en-US" altLang="ko-KR" dirty="0" err="1">
                <a:latin typeface="+mj-lt"/>
              </a:rPr>
              <a:t>AirBnB</a:t>
            </a:r>
            <a:r>
              <a:rPr lang="en-US" altLang="ko-KR" dirty="0">
                <a:latin typeface="+mj-lt"/>
              </a:rPr>
              <a:t> Data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07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02" y1="8333" x2="4202" y2="90833"/>
                        <a14:foregroundMark x1="5042" y1="90833" x2="96359" y2="92500"/>
                        <a14:foregroundMark x1="96359" y1="92500" x2="97759" y2="8333"/>
                        <a14:foregroundMark x1="97759" y1="8333" x2="3922" y2="6667"/>
                        <a14:foregroundMark x1="6443" y1="8333" x2="70028" y2="80000"/>
                        <a14:backgroundMark x1="1961" y1="5833" x2="1961" y2="95000"/>
                        <a14:backgroundMark x1="4762" y1="2500" x2="95238" y2="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420000">
            <a:off x="220369" y="432322"/>
            <a:ext cx="2625959" cy="8826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-420000">
            <a:off x="736427" y="633125"/>
            <a:ext cx="1027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atin typeface="+mj-lt"/>
              </a:rPr>
              <a:t>Intro</a:t>
            </a:r>
            <a:endParaRPr lang="ko-KR" altLang="en-US" sz="3000" dirty="0">
              <a:latin typeface="+mj-lt"/>
            </a:endParaRPr>
          </a:p>
        </p:txBody>
      </p:sp>
      <p:pic>
        <p:nvPicPr>
          <p:cNvPr id="6" name="Picture 2" descr="http://www.doorstoeurope.com/wp-content/uploads/2014/05/USAs-Worst-Presid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4" y="1691807"/>
            <a:ext cx="4136326" cy="18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539552" y="3789040"/>
            <a:ext cx="8064896" cy="2592288"/>
          </a:xfrm>
          <a:prstGeom prst="roundRect">
            <a:avLst>
              <a:gd name="adj" fmla="val 8713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innerShdw blurRad="889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http://togethertraveler.com/wp-content/uploads/2014/10/travel-itinerary-together-travel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4008" y="1691807"/>
            <a:ext cx="3672408" cy="18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mapsofworld.com/images/world-countries-flags/france-fla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2"/>
            <a:ext cx="1080000" cy="73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upload.wikimedia.org/wikipedia/en/thumb/c/cf/Flag_of_Canada.svg/1280px-Flag_of_Canada.svg.pn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69" y="4090919"/>
            <a:ext cx="10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world.moleg.go.kr/images/countryFlag/ES_L.pn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754" y="4090919"/>
            <a:ext cx="10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world.moleg.go.kr/images/countryFlag/IT_L.png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40" y="4090919"/>
            <a:ext cx="10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ttps://upload.wikimedia.org/wikipedia/commons/thumb/b/ba/Flag_of_Germany.svg/1024px-Flag_of_Germany.svg.png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754" y="5261445"/>
            <a:ext cx="10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https://upload.wikimedia.org/wikipedia/commons/thumb/8/88/Flag_of_Australia_(converted).svg/2000px-Flag_of_Australia_(converted).svg.pn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40" y="5261445"/>
            <a:ext cx="10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http://t1.daumcdn.net/thumb/R600x0/?fname=http%3A%2F%2Fcfile11.uf.daum.net%2Fimage%2F19513310991052A4E90DDC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69" y="5261445"/>
            <a:ext cx="10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://admin.mytour.kr/information/country/files/portugal.jpg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261445"/>
            <a:ext cx="10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9215" y="4815082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</a:t>
            </a:r>
            <a:r>
              <a:rPr lang="en-US" altLang="ko-KR" sz="1400" smtClean="0"/>
              <a:t>: </a:t>
            </a:r>
            <a:r>
              <a:rPr lang="ko-KR" altLang="en-US" sz="1400" dirty="0" smtClean="0"/>
              <a:t>프랑스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81508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CA</a:t>
            </a:r>
            <a:r>
              <a:rPr lang="en-US" altLang="ko-KR" sz="1400" smtClean="0"/>
              <a:t>: </a:t>
            </a:r>
            <a:r>
              <a:rPr lang="ko-KR" altLang="en-US" sz="1400" dirty="0" smtClean="0"/>
              <a:t>캐나다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430468" y="4815082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ES: </a:t>
            </a:r>
            <a:r>
              <a:rPr lang="ko-KR" altLang="en-US" sz="1400" dirty="0" smtClean="0"/>
              <a:t>스페인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712355" y="4815082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IT: </a:t>
            </a:r>
            <a:r>
              <a:rPr lang="ko-KR" altLang="en-US" sz="1400" dirty="0" smtClean="0"/>
              <a:t>이탈리아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827584" y="5983613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FR</a:t>
            </a:r>
            <a:r>
              <a:rPr lang="en-US" altLang="ko-KR" sz="1400" smtClean="0"/>
              <a:t>: </a:t>
            </a:r>
            <a:r>
              <a:rPr lang="ko-KR" altLang="en-US" sz="1400" dirty="0" smtClean="0"/>
              <a:t>프랑스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122097" y="5983613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CA</a:t>
            </a:r>
            <a:r>
              <a:rPr lang="en-US" altLang="ko-KR" sz="1400" smtClean="0"/>
              <a:t>: </a:t>
            </a:r>
            <a:r>
              <a:rPr lang="ko-KR" altLang="en-US" sz="1400" dirty="0" smtClean="0"/>
              <a:t>캐나다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428837" y="5983613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ES: </a:t>
            </a:r>
            <a:r>
              <a:rPr lang="ko-KR" altLang="en-US" sz="1400" dirty="0" smtClean="0"/>
              <a:t>스페인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4710724" y="5983613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IT</a:t>
            </a:r>
            <a:r>
              <a:rPr lang="en-US" altLang="ko-KR" sz="1400" smtClean="0"/>
              <a:t>: </a:t>
            </a:r>
            <a:r>
              <a:rPr lang="ko-KR" altLang="en-US" sz="1400" dirty="0" smtClean="0"/>
              <a:t>이탈리아</a:t>
            </a:r>
            <a:endParaRPr lang="ko-KR" altLang="en-US" sz="1400" dirty="0"/>
          </a:p>
        </p:txBody>
      </p:sp>
      <p:pic>
        <p:nvPicPr>
          <p:cNvPr id="8216" name="Picture 24" descr="http://world.moleg.go.kr/images/countryFlag/US_L.png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934" y="4090919"/>
            <a:ext cx="10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778995" y="4833012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US: </a:t>
            </a:r>
            <a:r>
              <a:rPr lang="ko-KR" altLang="en-US" sz="1400" dirty="0" smtClean="0"/>
              <a:t>미국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513352" y="6001543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NDF: </a:t>
            </a:r>
            <a:r>
              <a:rPr lang="ko-KR" altLang="en-US" sz="1400" dirty="0" smtClean="0"/>
              <a:t>기타 국가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691202" y="5261445"/>
            <a:ext cx="108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6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34301"/>
            <a:ext cx="5459250" cy="26587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420000">
            <a:off x="303307" y="481711"/>
            <a:ext cx="2495676" cy="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-420000">
            <a:off x="691935" y="637499"/>
            <a:ext cx="9734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atin typeface="+mj-lt"/>
              </a:rPr>
              <a:t>Data</a:t>
            </a:r>
            <a:endParaRPr lang="ko-KR" altLang="en-US" sz="3000" dirty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0" y="929044"/>
            <a:ext cx="1552865" cy="50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67440" y="970009"/>
            <a:ext cx="81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j-lt"/>
              </a:rPr>
              <a:t>Lists</a:t>
            </a:r>
            <a:endParaRPr lang="en-US" altLang="ko-KR" sz="20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81" y="4581128"/>
            <a:ext cx="7929151" cy="176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9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420000">
            <a:off x="303307" y="481711"/>
            <a:ext cx="2495676" cy="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-420000">
            <a:off x="691935" y="637499"/>
            <a:ext cx="9734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atin typeface="+mj-lt"/>
              </a:rPr>
              <a:t>Data</a:t>
            </a:r>
            <a:endParaRPr lang="ko-KR" altLang="en-US" sz="3000" dirty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0" y="929044"/>
            <a:ext cx="2117198" cy="50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7267" y="940949"/>
            <a:ext cx="156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+mj-lt"/>
              </a:rPr>
              <a:t>t</a:t>
            </a:r>
            <a:r>
              <a:rPr lang="en-US" altLang="ko-KR" sz="2000" spc="-150" dirty="0" smtClean="0">
                <a:latin typeface="+mj-lt"/>
              </a:rPr>
              <a:t>rain_users.csv</a:t>
            </a:r>
            <a:endParaRPr lang="en-US" altLang="ko-KR" sz="2000" spc="-15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3" y="1523235"/>
            <a:ext cx="8422934" cy="498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420000">
            <a:off x="303307" y="481711"/>
            <a:ext cx="2495676" cy="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-420000">
            <a:off x="691935" y="637499"/>
            <a:ext cx="9734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atin typeface="+mj-lt"/>
              </a:rPr>
              <a:t>Data</a:t>
            </a:r>
            <a:endParaRPr lang="ko-KR" altLang="en-US" sz="3000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50" y="929044"/>
            <a:ext cx="2117198" cy="50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7267" y="940949"/>
            <a:ext cx="156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latin typeface="+mj-lt"/>
              </a:rPr>
              <a:t>sessions</a:t>
            </a:r>
            <a:r>
              <a:rPr lang="en-US" altLang="ko-KR" sz="2000" spc="-150" dirty="0" smtClean="0">
                <a:latin typeface="+mj-lt"/>
              </a:rPr>
              <a:t>.csv</a:t>
            </a:r>
            <a:endParaRPr lang="en-US" altLang="ko-KR" sz="2000" spc="-15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3" y="1772816"/>
            <a:ext cx="8422934" cy="1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420000">
            <a:off x="297617" y="487392"/>
            <a:ext cx="2513310" cy="82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14" y="961454"/>
            <a:ext cx="1529841" cy="5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-420000">
            <a:off x="538376" y="645861"/>
            <a:ext cx="13722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atin typeface="+mj-lt"/>
              </a:rPr>
              <a:t>Graphs</a:t>
            </a:r>
            <a:endParaRPr lang="ko-KR" altLang="en-US" sz="3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1779" y="1004214"/>
            <a:ext cx="81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i</a:t>
            </a:r>
            <a:endParaRPr lang="en-US" altLang="ko-KR" sz="2000" dirty="0" smtClean="0"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90427"/>
            <a:ext cx="6768590" cy="46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74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92429"/>
            <a:ext cx="7445449" cy="4793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420000">
            <a:off x="297617" y="487392"/>
            <a:ext cx="2513310" cy="82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14" y="961454"/>
            <a:ext cx="1529841" cy="50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-420000">
            <a:off x="538376" y="645861"/>
            <a:ext cx="13722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atin typeface="+mj-lt"/>
              </a:rPr>
              <a:t>Graphs</a:t>
            </a:r>
            <a:endParaRPr lang="ko-KR" altLang="en-US" sz="3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1779" y="1004214"/>
            <a:ext cx="81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j-lt"/>
              </a:rPr>
              <a:t>ii</a:t>
            </a:r>
            <a:endParaRPr lang="en-US" altLang="ko-KR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854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76" y="1524629"/>
            <a:ext cx="7445449" cy="50727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420000">
            <a:off x="297617" y="487392"/>
            <a:ext cx="2513310" cy="82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14" y="961454"/>
            <a:ext cx="1529841" cy="50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-420000">
            <a:off x="538376" y="645861"/>
            <a:ext cx="13722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atin typeface="+mj-lt"/>
              </a:rPr>
              <a:t>Graphs</a:t>
            </a:r>
            <a:endParaRPr lang="ko-KR" altLang="en-US" sz="3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1779" y="1004214"/>
            <a:ext cx="81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j-lt"/>
              </a:rPr>
              <a:t>iii</a:t>
            </a:r>
            <a:endParaRPr lang="en-US" altLang="ko-KR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067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6.googleusercontent.com/oFNAZ5NOEjkHmDGTZy0g-iY2dBzeiouIPXoDPIxop9PqK9gmvaNGcu5z13nBwY-vTZk3JEEjaYVDopdCaKayPztz1SWh1wQ0JFQQcr18DzGObva9rdskx82g9Nj5uebWv9esQGW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573016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ripping.com/uploads/image/0/221/tripping-airbn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15" y="476672"/>
            <a:ext cx="6651371" cy="29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93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60" y="585638"/>
            <a:ext cx="7735281" cy="59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7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s.abduzeedo.com/files/apps_week/140730/Airbn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285875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42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64704"/>
            <a:ext cx="8511180" cy="567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3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8208912" cy="56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09" y="853017"/>
            <a:ext cx="8511180" cy="567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2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92" y="908720"/>
            <a:ext cx="8167615" cy="55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20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2" y="1587166"/>
            <a:ext cx="7535556" cy="14097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2" y="3096598"/>
            <a:ext cx="7535556" cy="3284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202" y1="8333" x2="4202" y2="90833"/>
                        <a14:foregroundMark x1="5042" y1="90833" x2="96359" y2="92500"/>
                        <a14:foregroundMark x1="96359" y1="92500" x2="97759" y2="8333"/>
                        <a14:foregroundMark x1="97759" y1="8333" x2="3922" y2="6667"/>
                        <a14:foregroundMark x1="6443" y1="8333" x2="70028" y2="80000"/>
                        <a14:backgroundMark x1="1961" y1="5833" x2="1961" y2="95000"/>
                        <a14:backgroundMark x1="4762" y1="2500" x2="95238" y2="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420000">
            <a:off x="220369" y="432322"/>
            <a:ext cx="2625959" cy="8826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-420000">
            <a:off x="736426" y="633125"/>
            <a:ext cx="1027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atin typeface="+mj-lt"/>
              </a:rPr>
              <a:t>Intro</a:t>
            </a:r>
            <a:endParaRPr lang="ko-KR" alt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798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압정">
  <a:themeElements>
    <a:clrScheme name="압정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압정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압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639</TotalTime>
  <Words>53</Words>
  <Application>Microsoft Office PowerPoint</Application>
  <PresentationFormat>화면 슬라이드 쇼(4:3)</PresentationFormat>
  <Paragraphs>30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Franklin Gothic Book</vt:lpstr>
      <vt:lpstr>HY신명조</vt:lpstr>
      <vt:lpstr>Rage Italic</vt:lpstr>
      <vt:lpstr>맑은 고딕</vt:lpstr>
      <vt:lpstr>Arial</vt:lpstr>
      <vt:lpstr>Brush Script MT</vt:lpstr>
      <vt:lpstr>Constantia</vt:lpstr>
      <vt:lpstr>압정</vt:lpstr>
      <vt:lpstr>Kaggeler!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Encaion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                problems </dc:title>
  <dc:creator>Encaion</dc:creator>
  <cp:lastModifiedBy>Encaion</cp:lastModifiedBy>
  <cp:revision>65</cp:revision>
  <dcterms:created xsi:type="dcterms:W3CDTF">2013-03-17T17:27:01Z</dcterms:created>
  <dcterms:modified xsi:type="dcterms:W3CDTF">2016-03-10T13:10:20Z</dcterms:modified>
</cp:coreProperties>
</file>